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74" r:id="rId4"/>
    <p:sldId id="275" r:id="rId5"/>
    <p:sldId id="276" r:id="rId6"/>
    <p:sldId id="277" r:id="rId7"/>
    <p:sldId id="270" r:id="rId8"/>
    <p:sldId id="278" r:id="rId9"/>
    <p:sldId id="279" r:id="rId10"/>
    <p:sldId id="280" r:id="rId11"/>
    <p:sldId id="281" r:id="rId12"/>
    <p:sldId id="282" r:id="rId13"/>
    <p:sldId id="283" r:id="rId14"/>
    <p:sldId id="271" r:id="rId15"/>
    <p:sldId id="284" r:id="rId16"/>
    <p:sldId id="286" r:id="rId17"/>
    <p:sldId id="28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60"/>
  </p:normalViewPr>
  <p:slideViewPr>
    <p:cSldViewPr snapToGrid="0">
      <p:cViewPr>
        <p:scale>
          <a:sx n="70" d="100"/>
          <a:sy n="70" d="100"/>
        </p:scale>
        <p:origin x="1320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4EF21-5F86-F02A-B873-97AFAEECC9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C2EE02-F838-F0EA-2C1A-8A5533BC8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5F760-EC63-98E1-B59A-1FD208C8C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F8BC5-0E3E-1DC5-2CCF-9D257C354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09547-E217-65A6-19DA-7CC2655BF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11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60058-74F4-D42D-DD95-1A22C4597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71AFE7-A0D8-E8E5-F141-2EE3E8E0F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B90B3-4CE6-3255-F037-DB55A770C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F93549-A965-4DB3-E2D9-554F68E56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EAB11-CB3E-C36E-1A9D-C3AA71CE4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58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CD8C37-DA43-5874-988D-3D65CD37A9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7E8DC3-6380-5CBC-C482-BD7282255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02004-10AE-8A41-6175-456642FE0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9D26F-F327-4BFA-1B0D-32344ADB9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2695A-59C1-4C40-0E3E-407E9532A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98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48108-A5EA-0950-E62D-2505ADD78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8D393-69DB-8E52-5AE0-472B83048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B504B-E4AC-7996-FF40-8027A6884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6134A-2E47-706F-BBC9-2021B28A6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55400-4BF4-B199-2807-0A50E409A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282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906B5-A7D3-8373-1D71-98BCA08A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801194-782B-8854-DE52-7ED465D63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36607-BFB2-83CF-40EB-32A194585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3D3B6-C7B6-51B1-CD5E-88984C391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E046A-8126-129A-8D28-86C8B8C7B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98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1C7C-32B9-2B6A-2766-D9B1FA7F3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62B43-BE45-C271-4DD5-F25610DA65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AF274-CA76-073E-CCDC-6AC9C1518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9A8D4-2B9A-FC7D-B8BA-97E564D6D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5170D-3515-3859-F68B-AF38D6DCB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12972D-4C95-E6C3-68E9-A667E4F7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261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8AA00-D2A2-3AD5-DDC1-1D51D09D9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90C7F-B09F-0C78-EF30-B3B1ACF7C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B713E-BF5A-4420-D7BE-D30D57EBE5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9E67D6-16A7-7369-02E3-0D9EE70903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7D736-2368-6317-F70D-7BA4A99921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42F024-48D5-6D88-2245-26EFB27FE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BF912B-CA87-0D3E-7DB7-DF5803F5E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AC8436-B26D-079A-3F18-6655A3D08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083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B5958-4B25-EBA7-AD5B-042A26CE8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19415-346F-325B-E335-20C3A3C54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B959E-2192-7448-FF01-5FA79942D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337477-CB01-42C0-41B8-9A8516DB3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66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8548C0-DD6F-B73A-A7B0-E6296B077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E964D0-C29B-B7B7-7AD8-D8B36ABB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B73D5B-35D3-89DD-B281-5452EED3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4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38DB5-180A-C138-71F5-42370490E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1029A-0773-0F51-F754-F4995EDEA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D5DF7-D048-90CF-E333-370174BD8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76A0B1-6B2F-AB66-9A48-28ADA662D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F4D44-B6B1-C682-6F6D-D944B8C8F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FDCB54-6545-2F7F-4198-0D1A6C3AB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692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0DB8-E86A-CC0B-08EA-152DCBB05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C472CB-047F-C93B-1B76-82D5292F3F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A41520-683B-F9EC-A5E9-2BACE37EE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BD93AA-E656-8946-84D9-B3C302FB5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806E1-0A7F-CEC8-ED97-9344DEE48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CCDA64-4AE0-F73F-9572-89FF225EF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28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684A8A-3110-AD65-6EDB-A4A308ADF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DB662-B2E7-D541-BF1F-700EFC257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D0E94-13C8-6026-3457-1EDC5FD7B6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BA357-A84F-4A05-8B91-A1C2ABD5CB73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1BF1A-7A2A-B5F1-4F09-0E078529D2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FBF83-054A-B330-782D-FD353FFA8A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682DC-5943-4572-8DA1-31133C8E4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69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2D1E7-E32D-D965-A443-3C6B9565E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012" y="999741"/>
            <a:ext cx="9144000" cy="2387600"/>
          </a:xfrm>
        </p:spPr>
        <p:txBody>
          <a:bodyPr/>
          <a:lstStyle/>
          <a:p>
            <a:r>
              <a:rPr lang="en-US" b="1" dirty="0">
                <a:latin typeface="Andalus" panose="02020603050405020304" pitchFamily="18" charset="-78"/>
                <a:cs typeface="Andalus" panose="02020603050405020304" pitchFamily="18" charset="-78"/>
              </a:rPr>
              <a:t>Task 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16C66B-9DF4-5AA6-3319-46E373218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5012" y="3328194"/>
            <a:ext cx="9144000" cy="1655762"/>
          </a:xfrm>
        </p:spPr>
        <p:txBody>
          <a:bodyPr/>
          <a:lstStyle/>
          <a:p>
            <a:r>
              <a:rPr lang="en-US" b="0" i="0" dirty="0">
                <a:solidFill>
                  <a:srgbClr val="2E344D"/>
                </a:solidFill>
                <a:effectLst/>
                <a:latin typeface="Gilroy-SemiBold"/>
              </a:rPr>
              <a:t>Basic and Advanced Data Visualizations with Matplotlib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C713AD7-4D84-72E2-5700-7BC0C187A3B7}"/>
              </a:ext>
            </a:extLst>
          </p:cNvPr>
          <p:cNvSpPr txBox="1">
            <a:spLocks/>
          </p:cNvSpPr>
          <p:nvPr/>
        </p:nvSpPr>
        <p:spPr>
          <a:xfrm>
            <a:off x="91624" y="4156075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b="1" dirty="0"/>
              <a:t>Name: Basel Amr Barakat</a:t>
            </a:r>
          </a:p>
          <a:p>
            <a:pPr algn="l"/>
            <a:r>
              <a:rPr lang="en-US" sz="2400" b="1" dirty="0"/>
              <a:t>Email: baselamr52@gmail.com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C336C0-8B8C-196B-1C91-8644339D40E7}"/>
              </a:ext>
            </a:extLst>
          </p:cNvPr>
          <p:cNvCxnSpPr/>
          <p:nvPr/>
        </p:nvCxnSpPr>
        <p:spPr>
          <a:xfrm>
            <a:off x="11464413" y="709241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C3F8742-D667-EDDB-FE45-BD7FECE61655}"/>
              </a:ext>
            </a:extLst>
          </p:cNvPr>
          <p:cNvCxnSpPr>
            <a:cxnSpLocks/>
          </p:cNvCxnSpPr>
          <p:nvPr/>
        </p:nvCxnSpPr>
        <p:spPr>
          <a:xfrm>
            <a:off x="2054942" y="521110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B4C7282-B4C9-FD95-FC0D-C8A3BB948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314325"/>
            <a:ext cx="1700332" cy="394916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92F3C60-B7FA-154C-0629-E1871015B11F}"/>
              </a:ext>
            </a:extLst>
          </p:cNvPr>
          <p:cNvCxnSpPr>
            <a:cxnSpLocks/>
          </p:cNvCxnSpPr>
          <p:nvPr/>
        </p:nvCxnSpPr>
        <p:spPr>
          <a:xfrm>
            <a:off x="3982064" y="2880853"/>
            <a:ext cx="30480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B7FF88-D4E7-D3A6-94BF-5C0A948BAA5C}"/>
              </a:ext>
            </a:extLst>
          </p:cNvPr>
          <p:cNvCxnSpPr>
            <a:cxnSpLocks/>
          </p:cNvCxnSpPr>
          <p:nvPr/>
        </p:nvCxnSpPr>
        <p:spPr>
          <a:xfrm>
            <a:off x="7374193" y="2890685"/>
            <a:ext cx="30480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023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4EF64-EE90-8746-1B1F-13D864870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B4803-7BF8-7E5E-89C6-0C262214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2.2 Creating two subplots with the diff size code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54B5E1E-8691-59F8-338B-C9D271760CA8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C0368B0-3E40-78C4-CBA3-D02131A1CB04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57A2360-0DFE-CCD1-AA9C-7B7F037BF9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EED6792-304F-B21E-E0D0-0669C2D956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815" y="1101317"/>
            <a:ext cx="9108494" cy="5653548"/>
          </a:xfrm>
        </p:spPr>
      </p:pic>
    </p:spTree>
    <p:extLst>
      <p:ext uri="{BB962C8B-B14F-4D97-AF65-F5344CB8AC3E}">
        <p14:creationId xmlns:p14="http://schemas.microsoft.com/office/powerpoint/2010/main" val="716461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1012B-FB05-0254-6383-C6A2CD391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8D764-EDCE-E7E1-5EFD-9C526DA88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2.2 Creating two subplots with the diff size Output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08D392-F002-9F5B-5AEF-CA32171F6E88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0BF76B-A924-343F-67C5-32985F2B3D4E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55CFAD5-E8D6-8EE8-B209-BBA287A67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32096F6-9828-5FAD-AB08-72ACC7CBDA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8" y="1308103"/>
            <a:ext cx="10369544" cy="5184772"/>
          </a:xfrm>
        </p:spPr>
      </p:pic>
    </p:spTree>
    <p:extLst>
      <p:ext uri="{BB962C8B-B14F-4D97-AF65-F5344CB8AC3E}">
        <p14:creationId xmlns:p14="http://schemas.microsoft.com/office/powerpoint/2010/main" val="124703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6D256-452E-9370-B927-151C98480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710CC-10CB-09C2-E076-0EAC8BCEB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2.3 Creating Bar Plots with annotation Code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199EFB-4832-7D27-4F8F-67117F1DE431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282C96-D7AD-4611-48F1-62332760BE95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D3DBB-0C5B-C0FA-67BB-A701BC1F9E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300984-25D7-2612-743B-F794A3289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927" y="1101317"/>
            <a:ext cx="7913222" cy="5653548"/>
          </a:xfrm>
        </p:spPr>
      </p:pic>
    </p:spTree>
    <p:extLst>
      <p:ext uri="{BB962C8B-B14F-4D97-AF65-F5344CB8AC3E}">
        <p14:creationId xmlns:p14="http://schemas.microsoft.com/office/powerpoint/2010/main" val="1952978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B5E03-F7CA-82C4-3A6E-AB1FF0579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1CDA4-9893-2BF7-EA1E-2E0090D2F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2.3 Creating Bar Plots with annotation Output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EBAA7B2-2544-44CC-6514-3946959205A3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46B0A79-5107-05C2-737A-5ECCC9798259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D02FF8A-5C8E-C225-484A-C959C1D65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4217B7-9217-E1BF-D830-3F5B1329C8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50" y="1419373"/>
            <a:ext cx="10831512" cy="4642077"/>
          </a:xfrm>
        </p:spPr>
      </p:pic>
    </p:spTree>
    <p:extLst>
      <p:ext uri="{BB962C8B-B14F-4D97-AF65-F5344CB8AC3E}">
        <p14:creationId xmlns:p14="http://schemas.microsoft.com/office/powerpoint/2010/main" val="2066714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EF7FEB-7CFB-E887-51BA-A3A1CFA34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C9570-7E15-8AE2-3E73-6D398690F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62162"/>
            <a:ext cx="9144000" cy="2387600"/>
          </a:xfr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dalus" panose="02020603050405020304" pitchFamily="18" charset="-78"/>
                <a:cs typeface="Andalus" panose="02020603050405020304" pitchFamily="18" charset="-78"/>
              </a:rPr>
              <a:t>Requirement Three</a:t>
            </a:r>
            <a:b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dalus" panose="02020603050405020304" pitchFamily="18" charset="-78"/>
                <a:cs typeface="Andalus" panose="02020603050405020304" pitchFamily="18" charset="-78"/>
              </a:rPr>
            </a:b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326514B-3351-27B7-1D62-F457723C55B4}"/>
              </a:ext>
            </a:extLst>
          </p:cNvPr>
          <p:cNvCxnSpPr/>
          <p:nvPr/>
        </p:nvCxnSpPr>
        <p:spPr>
          <a:xfrm>
            <a:off x="11464413" y="709241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2677907-5B1D-D9EF-C1A7-54E1BC91E72F}"/>
              </a:ext>
            </a:extLst>
          </p:cNvPr>
          <p:cNvCxnSpPr>
            <a:cxnSpLocks/>
          </p:cNvCxnSpPr>
          <p:nvPr/>
        </p:nvCxnSpPr>
        <p:spPr>
          <a:xfrm>
            <a:off x="2054942" y="521110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A9B000B9-A3D7-8A46-CE25-C7120BF5D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314325"/>
            <a:ext cx="1700332" cy="394916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A27953FA-06A1-C820-7D85-8C2E17D8D6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43434"/>
                </a:solidFill>
                <a:effectLst/>
                <a:latin typeface="Gilroy-Regular"/>
              </a:rPr>
              <a:t>3D Plotting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642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D5C2A-9825-A67A-18CE-8B4102917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A9B6B-A7EF-E3EE-9E29-CF1C6581F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3.1 Scatter Plot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CEDC06-21E7-5B36-D510-4F0EC4DD54E0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C16E5-88D6-3BF5-AC63-0D7E787F964D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350D86B-277E-8652-D371-BBC68D626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D9085C-6673-CB0A-C030-F18A06A7E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408" y="888390"/>
            <a:ext cx="8044543" cy="2176691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ED14AF-E2FD-148B-8168-C31D25AA38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41" t="11528" r="13604" b="4500"/>
          <a:stretch/>
        </p:blipFill>
        <p:spPr>
          <a:xfrm>
            <a:off x="3761491" y="3085952"/>
            <a:ext cx="3776376" cy="340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79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320D6-546F-B3DA-5CFF-705FC725B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179E9-1B64-4F23-B166-55C2759C7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3.2 3D Surface Plot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18DCBCB-AE9D-6FC2-B2F0-820B207B4377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5C04A7-961F-B7B1-5DAA-9570DDB309B6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96275CD5-C2C3-38AB-9273-5450DEB01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D07787-FDD9-D48F-2F96-A055CAD59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047" y="894313"/>
            <a:ext cx="6556369" cy="185320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D46D55-B111-F945-D770-90684D95A3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09" t="11675" r="16428" b="4932"/>
          <a:stretch/>
        </p:blipFill>
        <p:spPr>
          <a:xfrm>
            <a:off x="3918858" y="2747515"/>
            <a:ext cx="4168700" cy="407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3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D9626-B3F2-5B2B-9CCF-A1FC7086C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FA015-5345-CADC-358C-F2A1A8207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3.3 Customizing 3D Plot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AD25D01-D526-2F64-B933-10DAA6FC64AF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FCA5123-75D4-99F6-42BC-D9A89D467647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D7A1DF8-B75D-457F-8481-3AF76559A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83D3D9-AA34-8586-F47A-E89B9B57C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182" y="955964"/>
            <a:ext cx="6301636" cy="138247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FB1F89-9754-A823-4F78-2D782C345A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6" t="6749" r="15358" b="4926"/>
          <a:stretch/>
        </p:blipFill>
        <p:spPr>
          <a:xfrm>
            <a:off x="4042242" y="2373423"/>
            <a:ext cx="4107516" cy="429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646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CC664-446D-E314-199A-C6D1F0047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44D8C-D4EC-EC3B-E1A6-365B80F15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62162"/>
            <a:ext cx="9144000" cy="2387600"/>
          </a:xfr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dalus" panose="02020603050405020304" pitchFamily="18" charset="-78"/>
                <a:cs typeface="Andalus" panose="02020603050405020304" pitchFamily="18" charset="-78"/>
              </a:rPr>
              <a:t>Requirement One</a:t>
            </a:r>
            <a:b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dalus" panose="02020603050405020304" pitchFamily="18" charset="-78"/>
                <a:cs typeface="Andalus" panose="02020603050405020304" pitchFamily="18" charset="-78"/>
              </a:rPr>
            </a:b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9AEE21-10BD-734A-EDE1-B65C9E4CB4CE}"/>
              </a:ext>
            </a:extLst>
          </p:cNvPr>
          <p:cNvCxnSpPr/>
          <p:nvPr/>
        </p:nvCxnSpPr>
        <p:spPr>
          <a:xfrm>
            <a:off x="11464413" y="709241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474A67-B010-B4C4-2CD2-1F9C18917800}"/>
              </a:ext>
            </a:extLst>
          </p:cNvPr>
          <p:cNvCxnSpPr>
            <a:cxnSpLocks/>
          </p:cNvCxnSpPr>
          <p:nvPr/>
        </p:nvCxnSpPr>
        <p:spPr>
          <a:xfrm>
            <a:off x="2054942" y="521110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A6F4E28D-1AFF-C555-5506-1092E97FF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314325"/>
            <a:ext cx="1700332" cy="394916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542CADB7-25BC-2FF4-0FA3-115E5D8A3B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43434"/>
                </a:solidFill>
                <a:effectLst/>
                <a:latin typeface="Gilroy-Regular"/>
              </a:rPr>
              <a:t>Line and Scatter Plots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595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7F5E7-1272-8177-B385-5A530E7DB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D876D-F5C8-DA7B-6E93-93D02540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1.1 Plotting a line-plot and Scatter plot Code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C0155A7-520A-0AD5-F21C-BFCCFC32F3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630" y="955964"/>
            <a:ext cx="6826739" cy="5721538"/>
          </a:xfr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F55A7C1-968D-AB44-8E01-37E88AA9B53B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6F705D-1DB6-D7F6-095F-56F70846D7E1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EBB558C8-418A-FBCB-C3A4-9F8A7B2DD9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586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2B718-3DE0-372A-7B1A-A16B0E48E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F1E7B-5258-C453-6EA7-374100690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1.1 Plotting a line-plot and Scatter plot Output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7B8F4F-6A1A-3B61-1937-13521B39DFBD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479B832-9E26-B52A-A065-EB4A158DCE74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812F538-26DF-A0A7-376E-646B8D7D2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D51A21-2A8F-717F-5B95-2117CA99F7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6" t="4827" r="8951"/>
          <a:stretch/>
        </p:blipFill>
        <p:spPr>
          <a:xfrm>
            <a:off x="0" y="1101317"/>
            <a:ext cx="5500969" cy="3094860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002F03B-0D8D-0465-5442-858CC9218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2" t="6424" r="8950" b="983"/>
          <a:stretch/>
        </p:blipFill>
        <p:spPr>
          <a:xfrm>
            <a:off x="5971310" y="3834315"/>
            <a:ext cx="5382490" cy="2906729"/>
          </a:xfrm>
        </p:spPr>
      </p:pic>
    </p:spTree>
    <p:extLst>
      <p:ext uri="{BB962C8B-B14F-4D97-AF65-F5344CB8AC3E}">
        <p14:creationId xmlns:p14="http://schemas.microsoft.com/office/powerpoint/2010/main" val="223395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7B0A85-0526-E20B-B600-C6C9E9940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DBDDA-14F4-DC0F-9C68-3019B1C9F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1.2 Custom Line plots code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68BF5A-3366-3565-D092-FC743FB522BF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8D9B10-08B0-51DB-4A2E-61BDEA844C64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7D146E6-9267-CD1D-2F0D-FD49A6D97D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B2FDE48-D14A-2E6F-6715-B820F051A1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128" y="988535"/>
            <a:ext cx="4845419" cy="5649694"/>
          </a:xfrm>
        </p:spPr>
      </p:pic>
    </p:spTree>
    <p:extLst>
      <p:ext uri="{BB962C8B-B14F-4D97-AF65-F5344CB8AC3E}">
        <p14:creationId xmlns:p14="http://schemas.microsoft.com/office/powerpoint/2010/main" val="1144183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3D813-AC74-2FC5-8E74-18BFF07F0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043A5-E0EB-03F9-D937-DEF7F2AF4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1.2 Custom Line plots Output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AACC8C-746D-3880-6330-38FEEB6D7818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F80CF3E-6770-261D-0908-E6D2E9316617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8AE51D6-F7F9-E018-D819-3F517E48B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298F4AC2-5A62-73C3-95BE-53D9E336C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485" y="1125757"/>
            <a:ext cx="5152432" cy="5367118"/>
          </a:xfrm>
        </p:spPr>
      </p:pic>
    </p:spTree>
    <p:extLst>
      <p:ext uri="{BB962C8B-B14F-4D97-AF65-F5344CB8AC3E}">
        <p14:creationId xmlns:p14="http://schemas.microsoft.com/office/powerpoint/2010/main" val="504261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36E089-397C-1FEA-3AB4-8AA04E1261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AA66A-1FE8-E62F-C0C2-05A856DD1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62162"/>
            <a:ext cx="9144000" cy="2387600"/>
          </a:xfr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dalus" panose="02020603050405020304" pitchFamily="18" charset="-78"/>
                <a:cs typeface="Andalus" panose="02020603050405020304" pitchFamily="18" charset="-78"/>
              </a:rPr>
              <a:t>Requirement Two</a:t>
            </a:r>
            <a:b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dalus" panose="02020603050405020304" pitchFamily="18" charset="-78"/>
                <a:cs typeface="Andalus" panose="02020603050405020304" pitchFamily="18" charset="-78"/>
              </a:rPr>
            </a:b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D728688-2EB2-EEF7-7BCB-DF40B39C76AD}"/>
              </a:ext>
            </a:extLst>
          </p:cNvPr>
          <p:cNvCxnSpPr/>
          <p:nvPr/>
        </p:nvCxnSpPr>
        <p:spPr>
          <a:xfrm>
            <a:off x="11464413" y="709241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83FA9A4-C255-3EEE-912E-761E493F626B}"/>
              </a:ext>
            </a:extLst>
          </p:cNvPr>
          <p:cNvCxnSpPr>
            <a:cxnSpLocks/>
          </p:cNvCxnSpPr>
          <p:nvPr/>
        </p:nvCxnSpPr>
        <p:spPr>
          <a:xfrm>
            <a:off x="2054942" y="521110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3522BA1E-FEB9-4025-4113-A7A7288AF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314325"/>
            <a:ext cx="1700332" cy="394916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F901120E-B5CA-92BB-53D8-8E89DB1EDE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43434"/>
                </a:solidFill>
                <a:effectLst/>
                <a:latin typeface="Gilroy-Regular"/>
              </a:rPr>
              <a:t>Advanced Plotting with Subplots and Annotations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5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9759E-8E88-15BC-0579-CA446C941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20BB-46CE-2565-59A5-772907258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2.2 Creating two subplots with the same size code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E81F8BC-BB73-0614-3997-87DC4851CC36}"/>
              </a:ext>
            </a:extLst>
          </p:cNvPr>
          <p:cNvCxnSpPr/>
          <p:nvPr/>
        </p:nvCxnSpPr>
        <p:spPr>
          <a:xfrm>
            <a:off x="11464413" y="407902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76EE24-4368-2EBE-FEE7-053E5E7CFFB4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2EE1E23-140B-83E2-006C-5B588754B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D28196-DE82-B4CD-06AB-09EC3CE5D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571" y="1101317"/>
            <a:ext cx="7697522" cy="5653548"/>
          </a:xfrm>
        </p:spPr>
      </p:pic>
    </p:spTree>
    <p:extLst>
      <p:ext uri="{BB962C8B-B14F-4D97-AF65-F5344CB8AC3E}">
        <p14:creationId xmlns:p14="http://schemas.microsoft.com/office/powerpoint/2010/main" val="968887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0552F5-937A-E1FD-FE0F-BCD1D095C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15421-6DA5-F793-6A65-B1BF1BE20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Autofit/>
          </a:bodyPr>
          <a:lstStyle/>
          <a:p>
            <a:r>
              <a:rPr lang="en-US" sz="3600" dirty="0"/>
              <a:t>2.2 Creating two subplots with the same size Output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495D676-66CB-ACA1-8907-BDD454FD61A1}"/>
              </a:ext>
            </a:extLst>
          </p:cNvPr>
          <p:cNvCxnSpPr/>
          <p:nvPr/>
        </p:nvCxnSpPr>
        <p:spPr>
          <a:xfrm>
            <a:off x="11464413" y="418788"/>
            <a:ext cx="0" cy="5653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1A5A30-AB3B-7B88-D801-AB6C41CB8B6B}"/>
              </a:ext>
            </a:extLst>
          </p:cNvPr>
          <p:cNvCxnSpPr>
            <a:cxnSpLocks/>
          </p:cNvCxnSpPr>
          <p:nvPr/>
        </p:nvCxnSpPr>
        <p:spPr>
          <a:xfrm>
            <a:off x="2054942" y="219771"/>
            <a:ext cx="840658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43F39DC-0A4F-C640-7463-D332529DE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7" y="12986"/>
            <a:ext cx="1700332" cy="394916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16ADA3F-9D45-A3D5-C117-557856B352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46" y="1101317"/>
            <a:ext cx="10783116" cy="5391558"/>
          </a:xfrm>
        </p:spPr>
      </p:pic>
    </p:spTree>
    <p:extLst>
      <p:ext uri="{BB962C8B-B14F-4D97-AF65-F5344CB8AC3E}">
        <p14:creationId xmlns:p14="http://schemas.microsoft.com/office/powerpoint/2010/main" val="1437819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129</Words>
  <Application>Microsoft Office PowerPoint</Application>
  <PresentationFormat>Widescreen</PresentationFormat>
  <Paragraphs>23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Andalus</vt:lpstr>
      <vt:lpstr>Arial</vt:lpstr>
      <vt:lpstr>Calibri</vt:lpstr>
      <vt:lpstr>Calibri Light</vt:lpstr>
      <vt:lpstr>Gilroy-Regular</vt:lpstr>
      <vt:lpstr>Gilroy-SemiBold</vt:lpstr>
      <vt:lpstr>Office Theme</vt:lpstr>
      <vt:lpstr>Task 22</vt:lpstr>
      <vt:lpstr>Requirement One </vt:lpstr>
      <vt:lpstr>1.1 Plotting a line-plot and Scatter plot Code</vt:lpstr>
      <vt:lpstr>1.1 Plotting a line-plot and Scatter plot Output</vt:lpstr>
      <vt:lpstr>1.2 Custom Line plots code</vt:lpstr>
      <vt:lpstr>1.2 Custom Line plots Output</vt:lpstr>
      <vt:lpstr>Requirement Two </vt:lpstr>
      <vt:lpstr>2.2 Creating two subplots with the same size code</vt:lpstr>
      <vt:lpstr>2.2 Creating two subplots with the same size Output</vt:lpstr>
      <vt:lpstr>2.2 Creating two subplots with the diff size code</vt:lpstr>
      <vt:lpstr>2.2 Creating two subplots with the diff size Output</vt:lpstr>
      <vt:lpstr>2.3 Creating Bar Plots with annotation Code</vt:lpstr>
      <vt:lpstr>2.3 Creating Bar Plots with annotation Output</vt:lpstr>
      <vt:lpstr>Requirement Three </vt:lpstr>
      <vt:lpstr>3.1 Scatter Plot</vt:lpstr>
      <vt:lpstr>3.2 3D Surface Plot</vt:lpstr>
      <vt:lpstr>3.3 Customizing 3D Plot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Bassel</dc:creator>
  <cp:lastModifiedBy>Bassel</cp:lastModifiedBy>
  <cp:revision>12</cp:revision>
  <dcterms:created xsi:type="dcterms:W3CDTF">2024-12-12T15:37:12Z</dcterms:created>
  <dcterms:modified xsi:type="dcterms:W3CDTF">2024-12-25T16:09:45Z</dcterms:modified>
</cp:coreProperties>
</file>

<file path=docProps/thumbnail.jpeg>
</file>